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66" r:id="rId2"/>
    <p:sldId id="272" r:id="rId3"/>
    <p:sldId id="279" r:id="rId4"/>
    <p:sldId id="274" r:id="rId5"/>
    <p:sldId id="281" r:id="rId6"/>
    <p:sldId id="280" r:id="rId7"/>
    <p:sldId id="265" r:id="rId8"/>
    <p:sldId id="260" r:id="rId9"/>
    <p:sldId id="278" r:id="rId10"/>
    <p:sldId id="273" r:id="rId11"/>
    <p:sldId id="261" r:id="rId12"/>
    <p:sldId id="269" r:id="rId13"/>
    <p:sldId id="256" r:id="rId14"/>
    <p:sldId id="257" r:id="rId15"/>
    <p:sldId id="268" r:id="rId16"/>
    <p:sldId id="267" r:id="rId17"/>
    <p:sldId id="264" r:id="rId18"/>
    <p:sldId id="263" r:id="rId19"/>
    <p:sldId id="258" r:id="rId20"/>
    <p:sldId id="276" r:id="rId21"/>
    <p:sldId id="275" r:id="rId22"/>
    <p:sldId id="277" r:id="rId23"/>
    <p:sldId id="259" r:id="rId24"/>
    <p:sldId id="270" r:id="rId25"/>
    <p:sldId id="27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869"/>
    <p:restoredTop sz="94643"/>
  </p:normalViewPr>
  <p:slideViewPr>
    <p:cSldViewPr snapToGrid="0" snapToObjects="1">
      <p:cViewPr>
        <p:scale>
          <a:sx n="52" d="100"/>
          <a:sy n="52" d="100"/>
        </p:scale>
        <p:origin x="1600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jpg>
</file>

<file path=ppt/media/image19.jpg>
</file>

<file path=ppt/media/image2.png>
</file>

<file path=ppt/media/image20.jpeg>
</file>

<file path=ppt/media/image21.png>
</file>

<file path=ppt/media/image22.jpeg>
</file>

<file path=ppt/media/image23.jpg>
</file>

<file path=ppt/media/image24.jpg>
</file>

<file path=ppt/media/image25.jpg>
</file>

<file path=ppt/media/image26.jpe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A0F59C-F798-0940-9D65-C81BCFE2559C}" type="datetimeFigureOut">
              <a:rPr lang="en-US" smtClean="0"/>
              <a:t>5/20/17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9E2094-7A6F-F84C-9D54-B2CAF7309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34951-8910-DF4E-95C2-B955A2D5184E}" type="datetimeFigureOut">
              <a:rPr lang="en-US" smtClean="0"/>
              <a:t>5/20/17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0BC6-3C3F-3B47-86BC-9BD8EE3E5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238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34951-8910-DF4E-95C2-B955A2D5184E}" type="datetimeFigureOut">
              <a:rPr lang="en-US" smtClean="0"/>
              <a:t>5/20/17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0BC6-3C3F-3B47-86BC-9BD8EE3E5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80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34951-8910-DF4E-95C2-B955A2D5184E}" type="datetimeFigureOut">
              <a:rPr lang="en-US" smtClean="0"/>
              <a:t>5/20/17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0BC6-3C3F-3B47-86BC-9BD8EE3E5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023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34951-8910-DF4E-95C2-B955A2D5184E}" type="datetimeFigureOut">
              <a:rPr lang="en-US" smtClean="0"/>
              <a:t>5/20/17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0BC6-3C3F-3B47-86BC-9BD8EE3E5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039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34951-8910-DF4E-95C2-B955A2D5184E}" type="datetimeFigureOut">
              <a:rPr lang="en-US" smtClean="0"/>
              <a:t>5/20/17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0BC6-3C3F-3B47-86BC-9BD8EE3E5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85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34951-8910-DF4E-95C2-B955A2D5184E}" type="datetimeFigureOut">
              <a:rPr lang="en-US" smtClean="0"/>
              <a:t>5/20/17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0BC6-3C3F-3B47-86BC-9BD8EE3E5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16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34951-8910-DF4E-95C2-B955A2D5184E}" type="datetimeFigureOut">
              <a:rPr lang="en-US" smtClean="0"/>
              <a:t>5/20/17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0BC6-3C3F-3B47-86BC-9BD8EE3E5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592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34951-8910-DF4E-95C2-B955A2D5184E}" type="datetimeFigureOut">
              <a:rPr lang="en-US" smtClean="0"/>
              <a:t>5/20/17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0BC6-3C3F-3B47-86BC-9BD8EE3E5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826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34951-8910-DF4E-95C2-B955A2D5184E}" type="datetimeFigureOut">
              <a:rPr lang="en-US" smtClean="0"/>
              <a:t>5/20/17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0BC6-3C3F-3B47-86BC-9BD8EE3E5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24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34951-8910-DF4E-95C2-B955A2D5184E}" type="datetimeFigureOut">
              <a:rPr lang="en-US" smtClean="0"/>
              <a:t>5/20/17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0BC6-3C3F-3B47-86BC-9BD8EE3E5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695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34951-8910-DF4E-95C2-B955A2D5184E}" type="datetimeFigureOut">
              <a:rPr lang="en-US" smtClean="0"/>
              <a:t>5/20/17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0BC6-3C3F-3B47-86BC-9BD8EE3E5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445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934951-8910-DF4E-95C2-B955A2D5184E}" type="datetimeFigureOut">
              <a:rPr lang="en-US" smtClean="0"/>
              <a:t>5/20/17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B0BC6-3C3F-3B47-86BC-9BD8EE3E5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52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Relationship Id="rId3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Relationship Id="rId3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3" Type="http://schemas.microsoft.com/office/2007/relationships/hdphoto" Target="../media/hdphoto4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eg"/><Relationship Id="rId3" Type="http://schemas.microsoft.com/office/2007/relationships/hdphoto" Target="../media/hdphoto5.wdp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4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eg"/><Relationship Id="rId3" Type="http://schemas.microsoft.com/office/2007/relationships/hdphoto" Target="../media/hdphoto6.wdp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eg"/><Relationship Id="rId3" Type="http://schemas.microsoft.com/office/2007/relationships/hdphoto" Target="../media/hdphoto6.wdp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jpg"/><Relationship Id="rId3" Type="http://schemas.openxmlformats.org/officeDocument/2006/relationships/image" Target="../media/image24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4" Type="http://schemas.microsoft.com/office/2007/relationships/hdphoto" Target="../media/hdphoto7.wdp"/><Relationship Id="rId5" Type="http://schemas.openxmlformats.org/officeDocument/2006/relationships/image" Target="../media/image27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43840" y="2821068"/>
            <a:ext cx="14236505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0000" b="1" spc="-300" smtClean="0">
                <a:ln w="12700">
                  <a:noFill/>
                  <a:prstDash val="solid"/>
                </a:ln>
                <a:solidFill>
                  <a:srgbClr val="C0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Engravers MT" charset="0"/>
                <a:ea typeface="Engravers MT" charset="0"/>
                <a:cs typeface="Engravers MT" charset="0"/>
              </a:rPr>
              <a:t>n</a:t>
            </a:r>
            <a:r>
              <a:rPr lang="en-US" sz="9600" b="1" spc="-300" smtClean="0">
                <a:ln w="12700">
                  <a:noFill/>
                  <a:prstDash val="solid"/>
                </a:ln>
                <a:solidFill>
                  <a:schemeClr val="bg2">
                    <a:lumMod val="25000"/>
                    <a:alpha val="79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Engravers MT" charset="0"/>
                <a:ea typeface="Engravers MT" charset="0"/>
                <a:cs typeface="Engravers MT" charset="0"/>
              </a:rPr>
              <a:t> </a:t>
            </a:r>
            <a:endParaRPr lang="en-US" sz="9600" b="1" spc="-300" dirty="0" smtClean="0">
              <a:ln w="12700">
                <a:noFill/>
                <a:prstDash val="solid"/>
              </a:ln>
              <a:solidFill>
                <a:schemeClr val="bg1">
                  <a:alpha val="79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Engravers MT" charset="0"/>
              <a:ea typeface="Engravers MT" charset="0"/>
              <a:cs typeface="Engravers M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7327" y="4507529"/>
            <a:ext cx="1255610" cy="11967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 amt="6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405" y="-1174544"/>
            <a:ext cx="716430" cy="101287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1161110" y="818713"/>
            <a:ext cx="14970895" cy="270843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7000" b="1" dirty="0" smtClean="0">
                <a:ln w="12700">
                  <a:noFill/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Engravers MT" charset="0"/>
                <a:ea typeface="Engravers MT" charset="0"/>
                <a:cs typeface="Engravers MT" charset="0"/>
              </a:rPr>
              <a:t>Pass</a:t>
            </a:r>
            <a:r>
              <a:rPr lang="en-US" sz="17000" b="1" dirty="0" smtClean="0">
                <a:ln w="12700">
                  <a:noFill/>
                  <a:prstDash val="solid"/>
                </a:ln>
                <a:solidFill>
                  <a:srgbClr val="C0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Engravers MT" charset="0"/>
                <a:ea typeface="Engravers MT" charset="0"/>
                <a:cs typeface="Engravers MT" charset="0"/>
              </a:rPr>
              <a:t>i</a:t>
            </a:r>
            <a:r>
              <a:rPr lang="en-US" sz="17000" b="1" dirty="0" smtClean="0">
                <a:ln w="12700">
                  <a:noFill/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Engravers MT" charset="0"/>
                <a:ea typeface="Engravers MT" charset="0"/>
                <a:cs typeface="Engravers MT" charset="0"/>
              </a:rPr>
              <a:t>on</a:t>
            </a:r>
          </a:p>
        </p:txBody>
      </p:sp>
    </p:spTree>
    <p:extLst>
      <p:ext uri="{BB962C8B-B14F-4D97-AF65-F5344CB8AC3E}">
        <p14:creationId xmlns:p14="http://schemas.microsoft.com/office/powerpoint/2010/main" val="89335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24" t="27027" r="7620" b="39558"/>
          <a:stretch/>
        </p:blipFill>
        <p:spPr>
          <a:xfrm>
            <a:off x="0" y="3749039"/>
            <a:ext cx="12192000" cy="31089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90" t="26277" r="8226" b="39362"/>
          <a:stretch/>
        </p:blipFill>
        <p:spPr>
          <a:xfrm>
            <a:off x="-1" y="0"/>
            <a:ext cx="12192001" cy="310896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89" t="24675" r="16373" b="39482"/>
          <a:stretch/>
        </p:blipFill>
        <p:spPr>
          <a:xfrm>
            <a:off x="1026694" y="-3519657"/>
            <a:ext cx="11165306" cy="332071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48" t="26170" r="17793" b="39111"/>
          <a:stretch/>
        </p:blipFill>
        <p:spPr>
          <a:xfrm>
            <a:off x="-883835" y="9936521"/>
            <a:ext cx="10250906" cy="310896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946792" y="5303519"/>
            <a:ext cx="17591312" cy="563231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0" b="1" spc="-300" smtClean="0">
                <a:ln w="12700">
                  <a:noFill/>
                  <a:prstDash val="solid"/>
                </a:ln>
                <a:solidFill>
                  <a:srgbClr val="C00000">
                    <a:alpha val="79000"/>
                  </a:srgb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Engravers MT" charset="0"/>
                <a:ea typeface="Engravers MT" charset="0"/>
                <a:cs typeface="Engravers MT" charset="0"/>
              </a:rPr>
              <a:t>S</a:t>
            </a:r>
            <a:r>
              <a:rPr lang="en-US" sz="12000" b="1" spc="-300" smtClean="0">
                <a:ln w="12700">
                  <a:noFill/>
                  <a:prstDash val="solid"/>
                </a:ln>
                <a:solidFill>
                  <a:schemeClr val="bg1">
                    <a:alpha val="79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Engravers MT" charset="0"/>
                <a:ea typeface="Engravers MT" charset="0"/>
                <a:cs typeface="Engravers MT" charset="0"/>
              </a:rPr>
              <a:t>tarting </a:t>
            </a:r>
            <a:endParaRPr lang="en-US" sz="12000" b="1" spc="-300" dirty="0" smtClean="0">
              <a:ln w="12700">
                <a:noFill/>
                <a:prstDash val="solid"/>
              </a:ln>
              <a:solidFill>
                <a:schemeClr val="bg1">
                  <a:alpha val="79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Engravers MT" charset="0"/>
              <a:ea typeface="Engravers MT" charset="0"/>
              <a:cs typeface="Engravers MT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01" t="25939" r="6110" b="39210"/>
          <a:stretch/>
        </p:blipFill>
        <p:spPr>
          <a:xfrm>
            <a:off x="-2824930" y="1532340"/>
            <a:ext cx="12192001" cy="3131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452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alphaModFix amt="88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242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triangle">
            <a:avLst/>
          </a:prstGeom>
          <a:effectLst>
            <a:reflection stA="61000" endPos="39000" dir="5400000" sy="-100000" algn="bl" rotWithShape="0"/>
          </a:effectLst>
        </p:spPr>
      </p:pic>
      <p:sp>
        <p:nvSpPr>
          <p:cNvPr id="5" name="Rectangle 4"/>
          <p:cNvSpPr/>
          <p:nvPr/>
        </p:nvSpPr>
        <p:spPr>
          <a:xfrm>
            <a:off x="-6831302" y="2397335"/>
            <a:ext cx="19828822" cy="563231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0" b="1" spc="-300" dirty="0" smtClean="0">
                <a:ln w="12700">
                  <a:noFill/>
                  <a:prstDash val="solid"/>
                </a:ln>
                <a:solidFill>
                  <a:srgbClr val="C00000">
                    <a:alpha val="79000"/>
                  </a:srgb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Engravers MT" charset="0"/>
                <a:ea typeface="Engravers MT" charset="0"/>
                <a:cs typeface="Engravers MT" charset="0"/>
              </a:rPr>
              <a:t>M</a:t>
            </a:r>
            <a:r>
              <a:rPr lang="en-US" sz="12000" b="1" spc="-300" dirty="0" smtClean="0">
                <a:ln w="12700">
                  <a:noFill/>
                  <a:prstDash val="solid"/>
                </a:ln>
                <a:solidFill>
                  <a:schemeClr val="bg1">
                    <a:alpha val="79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Engravers MT" charset="0"/>
                <a:ea typeface="Engravers MT" charset="0"/>
                <a:cs typeface="Engravers MT" charset="0"/>
              </a:rPr>
              <a:t>usician </a:t>
            </a:r>
          </a:p>
        </p:txBody>
      </p:sp>
    </p:spTree>
    <p:extLst>
      <p:ext uri="{BB962C8B-B14F-4D97-AF65-F5344CB8AC3E}">
        <p14:creationId xmlns:p14="http://schemas.microsoft.com/office/powerpoint/2010/main" val="2034933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/>
          <p:cNvPicPr>
            <a:picLocks noChangeAspect="1"/>
          </p:cNvPicPr>
          <p:nvPr/>
        </p:nvPicPr>
        <p:blipFill>
          <a:blip r:embed="rId2">
            <a:alphaModFix amt="88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242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triangle">
            <a:avLst/>
          </a:prstGeom>
          <a:effectLst>
            <a:reflection endPos="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22650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2799628" y="2367286"/>
            <a:ext cx="17591312" cy="563231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0" b="1" spc="-300" smtClean="0">
                <a:ln w="12700">
                  <a:noFill/>
                  <a:prstDash val="solid"/>
                </a:ln>
                <a:solidFill>
                  <a:srgbClr val="C00000">
                    <a:alpha val="79000"/>
                  </a:srgb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Engravers MT" charset="0"/>
                <a:ea typeface="Engravers MT" charset="0"/>
                <a:cs typeface="Engravers MT" charset="0"/>
              </a:rPr>
              <a:t>S</a:t>
            </a:r>
            <a:r>
              <a:rPr lang="en-US" sz="12000" b="1" spc="-300" smtClean="0">
                <a:ln w="12700">
                  <a:noFill/>
                  <a:prstDash val="solid"/>
                </a:ln>
                <a:solidFill>
                  <a:schemeClr val="bg1">
                    <a:alpha val="79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Engravers MT" charset="0"/>
                <a:ea typeface="Engravers MT" charset="0"/>
                <a:cs typeface="Engravers MT" charset="0"/>
              </a:rPr>
              <a:t>tarting </a:t>
            </a:r>
            <a:endParaRPr lang="en-US" sz="12000" b="1" spc="-300" dirty="0" smtClean="0">
              <a:ln w="12700">
                <a:noFill/>
                <a:prstDash val="solid"/>
              </a:ln>
              <a:solidFill>
                <a:schemeClr val="bg1">
                  <a:alpha val="79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Engravers MT" charset="0"/>
              <a:ea typeface="Engravers MT" charset="0"/>
              <a:cs typeface="Engravers MT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157385" y="832780"/>
            <a:ext cx="6353802" cy="3692468"/>
            <a:chOff x="5152572" y="1540042"/>
            <a:chExt cx="6353802" cy="369246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alphaModFix amt="7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encilSketch/>
                      </a14:imgEffect>
                      <a14:imgEffect>
                        <a14:colorTemperature colorTemp="3625"/>
                      </a14:imgEffect>
                      <a14:imgEffect>
                        <a14:saturation sat="16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424"/>
            <a:stretch/>
          </p:blipFill>
          <p:spPr>
            <a:xfrm>
              <a:off x="5152572" y="1540042"/>
              <a:ext cx="4459025" cy="3069013"/>
            </a:xfrm>
            <a:prstGeom prst="rect">
              <a:avLst/>
            </a:prstGeom>
            <a:effectLst>
              <a:glow>
                <a:schemeClr val="bg1">
                  <a:alpha val="40000"/>
                </a:schemeClr>
              </a:glow>
              <a:softEdge rad="0"/>
            </a:effectLst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encilSketch/>
                      </a14:imgEffect>
                      <a14:imgEffect>
                        <a14:colorTemperature colorTemp="3625"/>
                      </a14:imgEffect>
                      <a14:imgEffect>
                        <a14:saturation sat="16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9432"/>
            <a:stretch/>
          </p:blipFill>
          <p:spPr>
            <a:xfrm>
              <a:off x="5152572" y="1540042"/>
              <a:ext cx="6353802" cy="3692468"/>
            </a:xfrm>
            <a:prstGeom prst="rect">
              <a:avLst/>
            </a:prstGeom>
            <a:effectLst>
              <a:glow>
                <a:schemeClr val="bg1">
                  <a:alpha val="40000"/>
                </a:schemeClr>
              </a:glow>
              <a:softEdge rad="0"/>
            </a:effectLst>
          </p:spPr>
        </p:pic>
      </p:grpSp>
    </p:spTree>
    <p:extLst>
      <p:ext uri="{BB962C8B-B14F-4D97-AF65-F5344CB8AC3E}">
        <p14:creationId xmlns:p14="http://schemas.microsoft.com/office/powerpoint/2010/main" val="980770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15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9845" y="473626"/>
            <a:ext cx="572733" cy="85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777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" y="720945"/>
            <a:ext cx="9535593" cy="46736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2071975" y="1384143"/>
            <a:ext cx="15142581" cy="286232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8000" b="1" dirty="0" smtClean="0">
                <a:ln w="12700">
                  <a:noFill/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Engravers MT" charset="0"/>
                <a:ea typeface="Engravers MT" charset="0"/>
                <a:cs typeface="Engravers MT" charset="0"/>
              </a:rPr>
              <a:t>Passion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-2071975" y="-3859816"/>
            <a:ext cx="15142581" cy="286232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8000" b="1" dirty="0" smtClean="0">
                <a:ln w="12700">
                  <a:noFill/>
                  <a:prstDash val="solid"/>
                </a:ln>
                <a:blipFill>
                  <a:blip r:embed="rId4"/>
                  <a:stretch>
                    <a:fillRect/>
                  </a:stretch>
                </a:blip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Engravers MT" charset="0"/>
                <a:ea typeface="Engravers MT" charset="0"/>
                <a:cs typeface="Engravers MT" charset="0"/>
              </a:rPr>
              <a:t>Passion</a:t>
            </a:r>
          </a:p>
        </p:txBody>
      </p:sp>
    </p:spTree>
    <p:extLst>
      <p:ext uri="{BB962C8B-B14F-4D97-AF65-F5344CB8AC3E}">
        <p14:creationId xmlns:p14="http://schemas.microsoft.com/office/powerpoint/2010/main" val="1622650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953023" y="1626584"/>
            <a:ext cx="14049828" cy="31700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0" b="1" dirty="0" smtClean="0">
                <a:ln w="12700">
                  <a:noFill/>
                  <a:prstDash val="solid"/>
                </a:ln>
                <a:blipFill>
                  <a:blip r:embed="rId2"/>
                  <a:stretch>
                    <a:fillRect/>
                  </a:stretch>
                </a:blip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Engravers MT" charset="0"/>
                <a:ea typeface="Engravers MT" charset="0"/>
                <a:cs typeface="Engravers MT" charset="0"/>
              </a:rPr>
              <a:t>MUSIC</a:t>
            </a:r>
          </a:p>
        </p:txBody>
      </p:sp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73" y="162266"/>
            <a:ext cx="10411276" cy="6507048"/>
          </a:xfrm>
        </p:spPr>
      </p:pic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70000"/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5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91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42" t="23902" r="14635" b="37667"/>
          <a:stretch/>
        </p:blipFill>
        <p:spPr>
          <a:xfrm>
            <a:off x="0" y="1348741"/>
            <a:ext cx="12283440" cy="18745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563" t="9032" r="9563" b="33053"/>
          <a:stretch/>
        </p:blipFill>
        <p:spPr>
          <a:xfrm>
            <a:off x="0" y="3611880"/>
            <a:ext cx="12192000" cy="2491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6167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5913120" y="0"/>
            <a:ext cx="6278880" cy="6858000"/>
            <a:chOff x="5913120" y="0"/>
            <a:chExt cx="6278880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000"/>
            <a:stretch/>
          </p:blipFill>
          <p:spPr>
            <a:xfrm>
              <a:off x="6217920" y="0"/>
              <a:ext cx="5974080" cy="6858000"/>
            </a:xfrm>
            <a:prstGeom prst="parallelogram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000"/>
            <a:stretch/>
          </p:blipFill>
          <p:spPr>
            <a:xfrm>
              <a:off x="5913120" y="0"/>
              <a:ext cx="5974080" cy="6858000"/>
            </a:xfrm>
            <a:prstGeom prst="parallelogram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16927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12192000" cy="655929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85372" y="1371600"/>
            <a:ext cx="4780643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Engravers MT" charset="0"/>
                <a:ea typeface="Engravers MT" charset="0"/>
                <a:cs typeface="Engravers MT" charset="0"/>
              </a:rPr>
              <a:t>THAT IS THE SUBTITLE OF THE PAGE</a:t>
            </a:r>
          </a:p>
          <a:p>
            <a:r>
              <a:rPr lang="en-US" dirty="0" smtClean="0"/>
              <a:t>Moment of music  baby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gallary</a:t>
            </a:r>
            <a:r>
              <a:rPr lang="en-US" dirty="0" smtClean="0"/>
              <a:t> slideshow</a:t>
            </a:r>
          </a:p>
          <a:p>
            <a:r>
              <a:rPr lang="en-US" dirty="0" smtClean="0"/>
              <a:t>Urbanity of music </a:t>
            </a:r>
            <a:r>
              <a:rPr lang="en-US" dirty="0" err="1" smtClean="0"/>
              <a:t>guitar+party</a:t>
            </a:r>
            <a:r>
              <a:rPr lang="en-US" dirty="0" smtClean="0"/>
              <a:t> picture -hover</a:t>
            </a:r>
          </a:p>
          <a:p>
            <a:r>
              <a:rPr lang="en-US" dirty="0" smtClean="0"/>
              <a:t>Start of music </a:t>
            </a:r>
            <a:r>
              <a:rPr lang="mr-IN" dirty="0" smtClean="0"/>
              <a:t>–</a:t>
            </a:r>
            <a:r>
              <a:rPr lang="en-US" dirty="0" smtClean="0"/>
              <a:t> game</a:t>
            </a:r>
          </a:p>
          <a:p>
            <a:r>
              <a:rPr lang="en-US" dirty="0" smtClean="0"/>
              <a:t>Classic of music </a:t>
            </a:r>
            <a:r>
              <a:rPr lang="mr-IN" dirty="0" smtClean="0"/>
              <a:t>–</a:t>
            </a:r>
            <a:r>
              <a:rPr lang="en-US" dirty="0" smtClean="0"/>
              <a:t> ballet, click ballet, </a:t>
            </a:r>
          </a:p>
          <a:p>
            <a:r>
              <a:rPr lang="en-US" dirty="0" smtClean="0"/>
              <a:t>show all picture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2404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85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599" y="960120"/>
            <a:ext cx="9914022" cy="4957011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7502423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239" y="914400"/>
            <a:ext cx="9914022" cy="4957011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749229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3127" y="5135574"/>
            <a:ext cx="8622654" cy="573837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800" y="-1624584"/>
            <a:ext cx="2438400" cy="162458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902200" y="1910443"/>
            <a:ext cx="47806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Moment of music  baby </a:t>
            </a:r>
          </a:p>
          <a:p>
            <a:r>
              <a:rPr lang="en-US" dirty="0" smtClean="0"/>
              <a:t>Urbanity of music </a:t>
            </a:r>
          </a:p>
          <a:p>
            <a:r>
              <a:rPr lang="en-US" dirty="0" smtClean="0"/>
              <a:t>Story of music</a:t>
            </a:r>
          </a:p>
          <a:p>
            <a:r>
              <a:rPr lang="en-US" dirty="0" smtClean="0"/>
              <a:t>Classic of music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73680" y="3215124"/>
            <a:ext cx="4984213" cy="2804676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6344231" y="0"/>
            <a:ext cx="5847769" cy="6858000"/>
            <a:chOff x="6344231" y="0"/>
            <a:chExt cx="5847769" cy="68580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5600" y="0"/>
              <a:ext cx="5486400" cy="6858000"/>
            </a:xfrm>
            <a:prstGeom prst="parallelogram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4231" y="0"/>
              <a:ext cx="5486400" cy="6858000"/>
            </a:xfrm>
            <a:prstGeom prst="parallelogram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9448" y="247135"/>
            <a:ext cx="5733533" cy="573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86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75" t="18304" r="44575" b="35894"/>
          <a:stretch/>
        </p:blipFill>
        <p:spPr>
          <a:xfrm>
            <a:off x="3922776" y="2670049"/>
            <a:ext cx="2834640" cy="108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62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artisticPencilSketch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2538" y="0"/>
            <a:ext cx="4667765" cy="61122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12803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6808442" y="2031575"/>
            <a:ext cx="19828822" cy="563231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0" b="1" spc="-300" dirty="0" smtClean="0">
                <a:ln w="12700">
                  <a:noFill/>
                  <a:prstDash val="solid"/>
                </a:ln>
                <a:solidFill>
                  <a:srgbClr val="C00000">
                    <a:alpha val="79000"/>
                  </a:srgb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Engravers MT" charset="0"/>
                <a:ea typeface="Engravers MT" charset="0"/>
                <a:cs typeface="Engravers MT" charset="0"/>
              </a:rPr>
              <a:t>M</a:t>
            </a:r>
            <a:r>
              <a:rPr lang="en-US" sz="12000" b="1" spc="-300" dirty="0" smtClean="0">
                <a:ln w="12700">
                  <a:noFill/>
                  <a:prstDash val="solid"/>
                </a:ln>
                <a:solidFill>
                  <a:schemeClr val="bg1">
                    <a:alpha val="79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Engravers MT" charset="0"/>
                <a:ea typeface="Engravers MT" charset="0"/>
                <a:cs typeface="Engravers MT" charset="0"/>
              </a:rPr>
              <a:t>usic </a:t>
            </a:r>
          </a:p>
        </p:txBody>
      </p:sp>
      <p:sp>
        <p:nvSpPr>
          <p:cNvPr id="5" name="Rectangle 4"/>
          <p:cNvSpPr/>
          <p:nvPr/>
        </p:nvSpPr>
        <p:spPr>
          <a:xfrm>
            <a:off x="2524305" y="1164150"/>
            <a:ext cx="198483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spc="600" dirty="0" smtClean="0">
                <a:ln w="12700">
                  <a:noFill/>
                  <a:prstDash val="solid"/>
                </a:ln>
                <a:solidFill>
                  <a:schemeClr val="tx1">
                    <a:alpha val="79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Engravers MT" charset="0"/>
                <a:ea typeface="Engravers MT" charset="0"/>
                <a:cs typeface="Engravers MT" charset="0"/>
              </a:rPr>
              <a:t>M</a:t>
            </a:r>
            <a:r>
              <a:rPr lang="en-US" sz="2000" b="1" spc="600" dirty="0" smtClean="0">
                <a:ln w="12700">
                  <a:noFill/>
                  <a:prstDash val="solid"/>
                </a:ln>
                <a:solidFill>
                  <a:schemeClr val="bg1">
                    <a:alpha val="79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Engravers MT" charset="0"/>
                <a:ea typeface="Engravers MT" charset="0"/>
                <a:cs typeface="Engravers MT" charset="0"/>
              </a:rPr>
              <a:t>usic </a:t>
            </a:r>
            <a:endParaRPr lang="en-US" sz="2000" spc="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9144" y="897135"/>
            <a:ext cx="476513" cy="93414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 amt="6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0391" y="1305405"/>
            <a:ext cx="433307" cy="28251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alphaModFix amt="6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0970" y="1240804"/>
            <a:ext cx="433307" cy="28251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alphaModFix amt="6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953" y="1164149"/>
            <a:ext cx="433307" cy="28251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alphaModFix amt="6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7084" y="1240804"/>
            <a:ext cx="433307" cy="282513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-1094647" y="-3380348"/>
            <a:ext cx="14236505" cy="4647426"/>
            <a:chOff x="2118360" y="535068"/>
            <a:chExt cx="14236505" cy="4647426"/>
          </a:xfrm>
        </p:grpSpPr>
        <p:sp>
          <p:nvSpPr>
            <p:cNvPr id="12" name="Rectangle 11"/>
            <p:cNvSpPr/>
            <p:nvPr/>
          </p:nvSpPr>
          <p:spPr>
            <a:xfrm>
              <a:off x="2118360" y="535068"/>
              <a:ext cx="14236505" cy="46474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altLang="zh-CN" sz="10000" b="1" spc="-300" dirty="0" smtClean="0">
                <a:ln w="12700">
                  <a:noFill/>
                  <a:prstDash val="solid"/>
                </a:ln>
                <a:solidFill>
                  <a:srgbClr val="C0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Engravers MT" charset="0"/>
                <a:ea typeface="Engravers MT" charset="0"/>
                <a:cs typeface="Engravers MT" charset="0"/>
              </a:endParaRPr>
            </a:p>
            <a:p>
              <a:pPr algn="ctr"/>
              <a:r>
                <a:rPr lang="en-US" altLang="zh-CN" sz="10000" b="1" spc="-300" dirty="0" smtClean="0">
                  <a:ln w="12700">
                    <a:noFill/>
                    <a:prstDash val="solid"/>
                  </a:ln>
                  <a:solidFill>
                    <a:srgbClr val="C00000"/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Engravers MT" charset="0"/>
                  <a:ea typeface="Engravers MT" charset="0"/>
                  <a:cs typeface="Engravers MT" charset="0"/>
                </a:rPr>
                <a:t>M</a:t>
              </a:r>
              <a:r>
                <a:rPr lang="en-US" altLang="zh-CN" sz="10000" b="1" spc="-300" dirty="0" smtClean="0">
                  <a:ln w="12700">
                    <a:noFill/>
                    <a:prstDash val="solid"/>
                  </a:ln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Engravers MT" charset="0"/>
                  <a:ea typeface="Engravers MT" charset="0"/>
                  <a:cs typeface="Engravers MT" charset="0"/>
                </a:rPr>
                <a:t>us  c</a:t>
              </a:r>
            </a:p>
            <a:p>
              <a:pPr algn="ctr"/>
              <a:r>
                <a:rPr lang="en-US" sz="9600" b="1" spc="-300" dirty="0">
                  <a:ln w="12700">
                    <a:noFill/>
                    <a:prstDash val="solid"/>
                  </a:ln>
                  <a:solidFill>
                    <a:schemeClr val="bg2">
                      <a:lumMod val="25000"/>
                      <a:alpha val="79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Engravers MT" charset="0"/>
                  <a:ea typeface="Engravers MT" charset="0"/>
                  <a:cs typeface="Engravers MT" charset="0"/>
                </a:rPr>
                <a:t> </a:t>
              </a:r>
              <a:endParaRPr lang="en-US" sz="9600" b="1" spc="-300" dirty="0" smtClean="0">
                <a:ln w="12700">
                  <a:noFill/>
                  <a:prstDash val="solid"/>
                </a:ln>
                <a:solidFill>
                  <a:schemeClr val="bg1">
                    <a:alpha val="79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Engravers MT" charset="0"/>
                <a:ea typeface="Engravers MT" charset="0"/>
                <a:cs typeface="Engravers MT" charset="0"/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71847" y="2221529"/>
              <a:ext cx="1255610" cy="11967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flowChartMerge">
            <a:avLst/>
          </a:prstGeom>
          <a:effectLst>
            <a:reflection endPos="0" dist="50800" dir="5400000" sy="-100000" algn="bl" rotWithShape="0"/>
          </a:effectLst>
        </p:spPr>
      </p:pic>
      <p:sp>
        <p:nvSpPr>
          <p:cNvPr id="6" name="Rectangle 5"/>
          <p:cNvSpPr/>
          <p:nvPr/>
        </p:nvSpPr>
        <p:spPr>
          <a:xfrm>
            <a:off x="-3630902" y="2252555"/>
            <a:ext cx="19828822" cy="563231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0" b="1" spc="-300" dirty="0" smtClean="0">
                <a:ln w="12700">
                  <a:noFill/>
                  <a:prstDash val="solid"/>
                </a:ln>
                <a:solidFill>
                  <a:srgbClr val="C00000">
                    <a:alpha val="79000"/>
                  </a:srgb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Engravers MT" charset="0"/>
                <a:ea typeface="Engravers MT" charset="0"/>
                <a:cs typeface="Engravers MT" charset="0"/>
              </a:rPr>
              <a:t>C</a:t>
            </a:r>
            <a:r>
              <a:rPr lang="en-US" sz="12000" b="1" spc="-300" dirty="0" smtClean="0">
                <a:ln w="12700">
                  <a:noFill/>
                  <a:prstDash val="solid"/>
                </a:ln>
                <a:solidFill>
                  <a:schemeClr val="bg1">
                    <a:alpha val="79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Engravers MT" charset="0"/>
                <a:ea typeface="Engravers MT" charset="0"/>
                <a:cs typeface="Engravers MT" charset="0"/>
              </a:rPr>
              <a:t>lassic </a:t>
            </a:r>
          </a:p>
        </p:txBody>
      </p:sp>
    </p:spTree>
    <p:extLst>
      <p:ext uri="{BB962C8B-B14F-4D97-AF65-F5344CB8AC3E}">
        <p14:creationId xmlns:p14="http://schemas.microsoft.com/office/powerpoint/2010/main" val="255667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137852" y="-2940908"/>
            <a:ext cx="12840522" cy="11479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097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12330</TotalTime>
  <Words>65</Words>
  <Application>Microsoft Macintosh PowerPoint</Application>
  <PresentationFormat>Widescreen</PresentationFormat>
  <Paragraphs>24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Calibri</vt:lpstr>
      <vt:lpstr>Calibri Light</vt:lpstr>
      <vt:lpstr>Engravers MT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Zoey Zhong</dc:creator>
  <cp:lastModifiedBy>Zoey Zhong</cp:lastModifiedBy>
  <cp:revision>45</cp:revision>
  <dcterms:created xsi:type="dcterms:W3CDTF">2017-05-06T20:04:52Z</dcterms:created>
  <dcterms:modified xsi:type="dcterms:W3CDTF">2017-05-20T16:03:41Z</dcterms:modified>
</cp:coreProperties>
</file>

<file path=docProps/thumbnail.jpeg>
</file>